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23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84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84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61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166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29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48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04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708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6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91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9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0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19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862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2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1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1324BC7-9000-4EE6-AF41-ECAE47F95A02}" type="datetimeFigureOut">
              <a:rPr lang="hu-HU" smtClean="0"/>
              <a:t>2017. 03. 31.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1319D-CFB8-4D7D-879C-0AF152BF835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586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2184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Comic Sans MS" panose="030F0702030302020204" pitchFamily="66" charset="0"/>
              </a:rPr>
              <a:t>ÁBRAHÁM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–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IZSÁK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- </a:t>
            </a:r>
            <a:br>
              <a:rPr lang="hu-HU" b="1" dirty="0">
                <a:latin typeface="Comic Sans MS" panose="030F0702030302020204" pitchFamily="66" charset="0"/>
              </a:rPr>
            </a:br>
            <a:r>
              <a:rPr lang="hu-HU" b="1" dirty="0">
                <a:latin typeface="Comic Sans MS" panose="030F0702030302020204" pitchFamily="66" charset="0"/>
              </a:rPr>
              <a:t>JÁKÓB</a:t>
            </a:r>
          </a:p>
        </p:txBody>
      </p:sp>
    </p:spTree>
    <p:extLst>
      <p:ext uri="{BB962C8B-B14F-4D97-AF65-F5344CB8AC3E}">
        <p14:creationId xmlns:p14="http://schemas.microsoft.com/office/powerpoint/2010/main" val="343868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bibbia.hupont.hu/felhasznalok_uj/2/8/280630/kepfeltoltes/oszov_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168964"/>
            <a:ext cx="9824831" cy="65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8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bibbia.hupont.hu/felhasznalok_uj/2/8/280630/kepfeltoltes/oszov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9" y="282665"/>
            <a:ext cx="9504742" cy="635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9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abibbia.hupont.hu/felhasznalok_uj/2/8/280630/kepfeltoltes/oszov_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73801"/>
            <a:ext cx="9557625" cy="63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9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abibbia.hupont.hu/felhasznalok_uj/2/8/280630/kepfeltoltes/oszov_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51295"/>
            <a:ext cx="9672432" cy="64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7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abibbia.hupont.hu/felhasznalok_uj/2/8/280630/kepfeltoltes/oszov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21974"/>
            <a:ext cx="9833113" cy="65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szov_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446"/>
            <a:ext cx="9795910" cy="65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9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abibbia.hupont.hu/felhasznalok_uj/2/8/280630/kepfeltoltes/oszov_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229486"/>
            <a:ext cx="9643700" cy="64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7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szov_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248478"/>
            <a:ext cx="9467023" cy="631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abibbia.hupont.hu/felhasznalok_uj/2/8/280630/kepfeltoltes/oszov_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283817"/>
            <a:ext cx="9533283" cy="63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0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abibbia.hupont.hu/felhasznalok_uj/2/8/280630/kepfeltoltes/oszov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3" y="140857"/>
            <a:ext cx="9756408" cy="65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0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zov_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9" y="282664"/>
            <a:ext cx="9425480" cy="630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88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abibbia.hupont.hu/felhasznalok_uj/2/8/280630/kepfeltoltes/oszov_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7" y="238349"/>
            <a:ext cx="9610634" cy="64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8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bibbia.hupont.hu/felhasznalok_uj/2/8/280630/kepfeltoltes/oszov_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213139"/>
            <a:ext cx="9659178" cy="6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9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abibbia.hupont.hu/felhasznalok_uj/2/8/280630/kepfeltoltes/oszov_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1" y="142460"/>
            <a:ext cx="9765196" cy="65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71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bibbia.hupont.hu/felhasznalok_uj/2/8/280630/kepfeltoltes/oszov_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9" y="133626"/>
            <a:ext cx="9838084" cy="65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0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bibbia.hupont.hu/felhasznalok_uj/2/8/280630/kepfeltoltes/oszov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9" y="158583"/>
            <a:ext cx="9710088" cy="64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6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bibbia.hupont.hu/felhasznalok_uj/2/8/280630/kepfeltoltes/oszov_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1" y="221974"/>
            <a:ext cx="9665804" cy="64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0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bibbia.hupont.hu/felhasznalok_uj/2/8/280630/kepfeltoltes/oszov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301486"/>
            <a:ext cx="9506779" cy="63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abibbia.hupont.hu/felhasznalok_uj/2/8/280630/kepfeltoltes/oszov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53" y="186634"/>
            <a:ext cx="9738692" cy="64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39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1</Words>
  <Application>Microsoft Office PowerPoint</Application>
  <PresentationFormat>Szélesvásznú</PresentationFormat>
  <Paragraphs>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Comic Sans MS</vt:lpstr>
      <vt:lpstr>Wingdings 3</vt:lpstr>
      <vt:lpstr>Ion</vt:lpstr>
      <vt:lpstr>ÁBRAHÁM  –  IZSÁK  -  JÁKÓB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ÁBRAHÁM – IZSÁK - JÁKÓB</dc:title>
  <dc:creator>Orbán Kálmán</dc:creator>
  <cp:lastModifiedBy>Orbán Kálmán</cp:lastModifiedBy>
  <cp:revision>20</cp:revision>
  <dcterms:created xsi:type="dcterms:W3CDTF">2017-03-31T14:10:30Z</dcterms:created>
  <dcterms:modified xsi:type="dcterms:W3CDTF">2017-03-31T14:27:34Z</dcterms:modified>
</cp:coreProperties>
</file>