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785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831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376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491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895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156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613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8262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552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519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136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13E1F-DF10-44F1-A124-11413E102EEE}" type="datetimeFigureOut">
              <a:rPr lang="hu-HU" smtClean="0"/>
              <a:t>2017. 04. 08.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3CE8D-A1D9-4D45-A4B4-105AEA164F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694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>
                <a:latin typeface="Comic Sans MS" panose="030F0702030302020204" pitchFamily="66" charset="0"/>
              </a:rPr>
              <a:t>HONFOGLALÁS -</a:t>
            </a:r>
            <a:br>
              <a:rPr lang="hu-HU" b="1">
                <a:latin typeface="Comic Sans MS" panose="030F0702030302020204" pitchFamily="66" charset="0"/>
              </a:rPr>
            </a:br>
            <a:r>
              <a:rPr lang="hu-HU" b="1">
                <a:latin typeface="Comic Sans MS" panose="030F0702030302020204" pitchFamily="66" charset="0"/>
              </a:rPr>
              <a:t>BÍRÁK</a:t>
            </a:r>
            <a:endParaRPr lang="hu-HU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50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oszov_1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453" y="186634"/>
            <a:ext cx="9778448" cy="65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oszov_1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1" y="247213"/>
            <a:ext cx="9478490" cy="6339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99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oszov_1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39" y="326978"/>
            <a:ext cx="9577186" cy="64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323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oszov_1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70" y="257313"/>
            <a:ext cx="9612795" cy="640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504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oszov_1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292652"/>
            <a:ext cx="9480275" cy="6320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721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oszov_1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760" y="291548"/>
            <a:ext cx="9531089" cy="637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477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oszov_1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7" y="194035"/>
            <a:ext cx="9756155" cy="652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908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oszov_1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04" y="195468"/>
            <a:ext cx="9765197" cy="651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830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oszov_1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2" y="266148"/>
            <a:ext cx="9639301" cy="642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187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oszov_1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2" y="256075"/>
            <a:ext cx="9603945" cy="642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2211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szov_1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221974"/>
            <a:ext cx="9665804" cy="644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083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oszov_1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35" y="309253"/>
            <a:ext cx="9524432" cy="636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84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oszov_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04" y="185172"/>
            <a:ext cx="9769407" cy="653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61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szov_1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05" y="185172"/>
            <a:ext cx="9749592" cy="652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23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szov_1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13" y="230808"/>
            <a:ext cx="9692309" cy="646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81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oszov_1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487" y="327990"/>
            <a:ext cx="9566414" cy="6377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65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szov_1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35" y="309253"/>
            <a:ext cx="9583877" cy="640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12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oszov_1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723" y="256075"/>
            <a:ext cx="9683204" cy="647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355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oszov_1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974" y="274982"/>
            <a:ext cx="9586291" cy="639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838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Szélesvásznú</PresentationFormat>
  <Paragraphs>1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Office-téma</vt:lpstr>
      <vt:lpstr>HONFOGLALÁS - BÍRÁK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HONFOGLALÁS</dc:title>
  <dc:creator>Orbán Kálmán</dc:creator>
  <cp:lastModifiedBy>Orbán Kálmán</cp:lastModifiedBy>
  <cp:revision>19</cp:revision>
  <dcterms:created xsi:type="dcterms:W3CDTF">2017-04-08T06:40:26Z</dcterms:created>
  <dcterms:modified xsi:type="dcterms:W3CDTF">2017-04-08T06:47:58Z</dcterms:modified>
</cp:coreProperties>
</file>