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90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62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709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13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687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60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74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099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32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9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2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7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01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93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94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91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D4FC09-10BA-472F-BD83-20403376C24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C450-3193-468E-90DE-8AA732F50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834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70054"/>
          </a:xfrm>
        </p:spPr>
        <p:txBody>
          <a:bodyPr/>
          <a:lstStyle/>
          <a:p>
            <a:r>
              <a:rPr lang="hu-HU" b="1" dirty="0">
                <a:latin typeface="Comic Sans MS" panose="030F0702030302020204" pitchFamily="66" charset="0"/>
              </a:rPr>
              <a:t>JÓZSEF</a:t>
            </a:r>
          </a:p>
        </p:txBody>
      </p:sp>
    </p:spTree>
    <p:extLst>
      <p:ext uri="{BB962C8B-B14F-4D97-AF65-F5344CB8AC3E}">
        <p14:creationId xmlns:p14="http://schemas.microsoft.com/office/powerpoint/2010/main" val="30103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szov_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151294"/>
            <a:ext cx="9612797" cy="64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0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szov_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3" y="176309"/>
            <a:ext cx="9643954" cy="64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0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zov_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7" y="318117"/>
            <a:ext cx="9491362" cy="63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1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szov_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7" y="248478"/>
            <a:ext cx="9645928" cy="64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8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zov_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168965"/>
            <a:ext cx="9705561" cy="64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7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szov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7" y="238349"/>
            <a:ext cx="9511559" cy="63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1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szov_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09" y="202898"/>
            <a:ext cx="9524935" cy="63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5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szov_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2" y="266148"/>
            <a:ext cx="9500153" cy="63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6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szov_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345660"/>
            <a:ext cx="9341126" cy="62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6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szov_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229486"/>
            <a:ext cx="9683330" cy="64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9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zov_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283816"/>
            <a:ext cx="9581321" cy="63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4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szov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447"/>
            <a:ext cx="9617575" cy="643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1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zov_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5" y="309253"/>
            <a:ext cx="9425356" cy="63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0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zov_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1" y="247213"/>
            <a:ext cx="9577566" cy="640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8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szov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186634"/>
            <a:ext cx="9659179" cy="64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1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szov_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2" y="266148"/>
            <a:ext cx="9599543" cy="63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1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szov_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176309"/>
            <a:ext cx="9525063" cy="63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8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szov_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220624"/>
            <a:ext cx="9676768" cy="64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szov_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151294"/>
            <a:ext cx="9851336" cy="65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20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1</Words>
  <Application>Microsoft Office PowerPoint</Application>
  <PresentationFormat>Szélesvásznú</PresentationFormat>
  <Paragraphs>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Comic Sans MS</vt:lpstr>
      <vt:lpstr>Wingdings 3</vt:lpstr>
      <vt:lpstr>Ion</vt:lpstr>
      <vt:lpstr>JÓZSEF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JÓZSEF</dc:title>
  <dc:creator>Orbán Kálmán</dc:creator>
  <cp:lastModifiedBy>Orbán Kálmán</cp:lastModifiedBy>
  <cp:revision>21</cp:revision>
  <dcterms:created xsi:type="dcterms:W3CDTF">2017-04-01T08:24:31Z</dcterms:created>
  <dcterms:modified xsi:type="dcterms:W3CDTF">2017-04-01T08:34:18Z</dcterms:modified>
</cp:coreProperties>
</file>