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91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48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72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463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53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182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50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164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7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03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35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42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24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4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7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14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0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2AB87E-17D7-4A9A-95FF-A107441AD56F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7598A-ACB9-48EC-AD42-BB54CE027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892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55585"/>
          </a:xfrm>
        </p:spPr>
        <p:txBody>
          <a:bodyPr>
            <a:normAutofit fontScale="90000"/>
          </a:bodyPr>
          <a:lstStyle/>
          <a:p>
            <a:br>
              <a:rPr lang="hu-HU" b="1" dirty="0">
                <a:latin typeface="Comic Sans MS" panose="030F0702030302020204" pitchFamily="66" charset="0"/>
              </a:rPr>
            </a:br>
            <a:br>
              <a:rPr lang="hu-HU" b="1" dirty="0">
                <a:latin typeface="Comic Sans MS" panose="030F0702030302020204" pitchFamily="66" charset="0"/>
              </a:rPr>
            </a:br>
            <a:br>
              <a:rPr lang="hu-HU" b="1" dirty="0">
                <a:latin typeface="Comic Sans MS" panose="030F0702030302020204" pitchFamily="66" charset="0"/>
              </a:rPr>
            </a:b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KAIN ÉS ÁBEL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- 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ÖZÖNVÍZ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- 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BÁBEL</a:t>
            </a:r>
          </a:p>
        </p:txBody>
      </p:sp>
    </p:spTree>
    <p:extLst>
      <p:ext uri="{BB962C8B-B14F-4D97-AF65-F5344CB8AC3E}">
        <p14:creationId xmlns:p14="http://schemas.microsoft.com/office/powerpoint/2010/main" val="285181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szov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273801"/>
            <a:ext cx="9557625" cy="63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szov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230808"/>
            <a:ext cx="9652552" cy="64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9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zov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186634"/>
            <a:ext cx="9639301" cy="64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2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szov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354494"/>
            <a:ext cx="9506780" cy="63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7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zov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63" y="291549"/>
            <a:ext cx="9451828" cy="63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3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szov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3" y="107122"/>
            <a:ext cx="9897718" cy="65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7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szov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160130"/>
            <a:ext cx="9679057" cy="64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7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szov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168964"/>
            <a:ext cx="9804953" cy="65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6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szov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229486"/>
            <a:ext cx="9663515" cy="64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8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szov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9" y="168965"/>
            <a:ext cx="9884466" cy="658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6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zov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09" y="202898"/>
            <a:ext cx="9445675" cy="631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2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oszov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221974"/>
            <a:ext cx="9804953" cy="65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zov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239642"/>
            <a:ext cx="9460397" cy="63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9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zov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204304"/>
            <a:ext cx="9652552" cy="64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9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szov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142460"/>
            <a:ext cx="9765196" cy="65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4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szov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194035"/>
            <a:ext cx="9637264" cy="64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8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szov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160130"/>
            <a:ext cx="9738691" cy="64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5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szov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2" y="186634"/>
            <a:ext cx="9659179" cy="64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0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szov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283817"/>
            <a:ext cx="9553161" cy="63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7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0</Words>
  <Application>Microsoft Office PowerPoint</Application>
  <PresentationFormat>Szélesvásznú</PresentationFormat>
  <Paragraphs>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Comic Sans MS</vt:lpstr>
      <vt:lpstr>Wingdings 3</vt:lpstr>
      <vt:lpstr>Ion</vt:lpstr>
      <vt:lpstr>    KAIN ÉS ÁBEL -  ÖZÖNVÍZ -  BÁBEL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KAIN ÉS ÁBEL  -  BÁBEL</dc:title>
  <dc:creator>Orbán Kálmán</dc:creator>
  <cp:lastModifiedBy>Orbán Kálmán</cp:lastModifiedBy>
  <cp:revision>22</cp:revision>
  <dcterms:created xsi:type="dcterms:W3CDTF">2017-03-31T12:23:27Z</dcterms:created>
  <dcterms:modified xsi:type="dcterms:W3CDTF">2017-03-31T12:38:24Z</dcterms:modified>
</cp:coreProperties>
</file>