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741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346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530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7767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598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4057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7314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534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9983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884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9236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58F28-AB59-4332-BBAD-40F62CCE021C}" type="datetimeFigureOut">
              <a:rPr lang="hu-HU" smtClean="0"/>
              <a:t>2017. 04. 05.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DF33A-ED1E-40BA-AFBD-65A292A4AB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455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>
                <a:latin typeface="Comic Sans MS" panose="030F0702030302020204" pitchFamily="66" charset="0"/>
              </a:rPr>
              <a:t>PUSZTAI VÁNDORLÁS</a:t>
            </a:r>
          </a:p>
        </p:txBody>
      </p:sp>
    </p:spTree>
    <p:extLst>
      <p:ext uri="{BB962C8B-B14F-4D97-AF65-F5344CB8AC3E}">
        <p14:creationId xmlns:p14="http://schemas.microsoft.com/office/powerpoint/2010/main" val="1909762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oszov_1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749" y="362430"/>
            <a:ext cx="9504362" cy="6356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153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oszov_1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965" y="229487"/>
            <a:ext cx="9544624" cy="638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753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oszov_1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09" y="213138"/>
            <a:ext cx="9738692" cy="6492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609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oszov_1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730" y="301486"/>
            <a:ext cx="9486901" cy="632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008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oszov_1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705" y="185172"/>
            <a:ext cx="9749592" cy="6520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81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oszov_1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957" y="194035"/>
            <a:ext cx="9617449" cy="6432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4141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oszov_1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461" y="221974"/>
            <a:ext cx="9804953" cy="653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3178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oszov_1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965" y="239643"/>
            <a:ext cx="9619422" cy="6412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741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oszov_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7447"/>
            <a:ext cx="9657205" cy="645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242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oszov_1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722" y="256075"/>
            <a:ext cx="9703021" cy="6489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87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szov_1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471" y="257312"/>
            <a:ext cx="9493526" cy="6329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5804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oszov_1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965" y="229486"/>
            <a:ext cx="9674087" cy="6469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229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oszov_1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974" y="264939"/>
            <a:ext cx="9570875" cy="6400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5403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oszov_1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478" y="292652"/>
            <a:ext cx="9619423" cy="6412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77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oszov_1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471" y="247213"/>
            <a:ext cx="9438860" cy="631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8479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oszov_1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730" y="291527"/>
            <a:ext cx="9531121" cy="6374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063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oszov_1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696" y="160130"/>
            <a:ext cx="9639299" cy="642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9527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oszov_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713" y="230808"/>
            <a:ext cx="9573040" cy="6382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21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Szélesvásznú</PresentationFormat>
  <Paragraphs>1</Paragraphs>
  <Slides>19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Comic Sans MS</vt:lpstr>
      <vt:lpstr>Office-téma</vt:lpstr>
      <vt:lpstr>PUSZTAI VÁNDORLÁS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Orbán Kálmán</dc:creator>
  <cp:lastModifiedBy>Orbán Kálmán</cp:lastModifiedBy>
  <cp:revision>16</cp:revision>
  <dcterms:created xsi:type="dcterms:W3CDTF">2017-04-05T15:12:28Z</dcterms:created>
  <dcterms:modified xsi:type="dcterms:W3CDTF">2017-04-05T15:29:50Z</dcterms:modified>
</cp:coreProperties>
</file>