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1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04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3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09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28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34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23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32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8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3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46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7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72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368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3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750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FBA3F5-FBC8-45C9-89CB-CC542249B638}" type="datetimeFigureOut">
              <a:rPr lang="hu-HU" smtClean="0"/>
              <a:t>2017. 04. 01.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F045-E8F4-4966-9980-6BDB0553E4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571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390541"/>
          </a:xfrm>
        </p:spPr>
        <p:txBody>
          <a:bodyPr/>
          <a:lstStyle/>
          <a:p>
            <a:r>
              <a:rPr lang="hu-HU" b="1" dirty="0">
                <a:latin typeface="Comic Sans MS" panose="030F0702030302020204" pitchFamily="66" charset="0"/>
              </a:rPr>
              <a:t>MÓZES</a:t>
            </a:r>
          </a:p>
        </p:txBody>
      </p:sp>
    </p:spTree>
    <p:extLst>
      <p:ext uri="{BB962C8B-B14F-4D97-AF65-F5344CB8AC3E}">
        <p14:creationId xmlns:p14="http://schemas.microsoft.com/office/powerpoint/2010/main" val="246881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szov_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292652"/>
            <a:ext cx="9559787" cy="63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5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szov_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74" y="264939"/>
            <a:ext cx="9570875" cy="640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szov_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202899"/>
            <a:ext cx="9643825" cy="64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5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szov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9" y="168965"/>
            <a:ext cx="9864588" cy="65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4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zov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195469"/>
            <a:ext cx="9626049" cy="64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5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zov_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58583"/>
            <a:ext cx="9789349" cy="65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06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szov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94035"/>
            <a:ext cx="9577819" cy="64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3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zov_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239642"/>
            <a:ext cx="9679058" cy="64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3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zov_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68965"/>
            <a:ext cx="9705561" cy="6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szov_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247213"/>
            <a:ext cx="9597381" cy="641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0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zov_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195469"/>
            <a:ext cx="9705561" cy="647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7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szov_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300390"/>
            <a:ext cx="9577312" cy="64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7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zov_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40857"/>
            <a:ext cx="9756408" cy="65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6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szov_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220624"/>
            <a:ext cx="9676768" cy="64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8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szov_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4" y="195469"/>
            <a:ext cx="9685683" cy="64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8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szov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319156"/>
            <a:ext cx="9520030" cy="63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9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zov_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247213"/>
            <a:ext cx="9656827" cy="64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2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zov_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344705"/>
            <a:ext cx="9411976" cy="62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1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zov_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204304"/>
            <a:ext cx="9692308" cy="64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9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</Words>
  <Application>Microsoft Office PowerPoint</Application>
  <PresentationFormat>Szélesvásznú</PresentationFormat>
  <Paragraphs>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</vt:lpstr>
      <vt:lpstr>MÓZES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MÓZES</dc:title>
  <dc:creator>Orbán Kálmán</dc:creator>
  <cp:lastModifiedBy>Orbán Kálmán</cp:lastModifiedBy>
  <cp:revision>20</cp:revision>
  <dcterms:created xsi:type="dcterms:W3CDTF">2017-04-01T08:42:15Z</dcterms:created>
  <dcterms:modified xsi:type="dcterms:W3CDTF">2017-04-01T08:51:35Z</dcterms:modified>
</cp:coreProperties>
</file>