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F2B23-6322-47E7-81DE-3F574A6FBE6B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2BC6-1A87-4DBE-A114-781FBBF715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42662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F2B23-6322-47E7-81DE-3F574A6FBE6B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2BC6-1A87-4DBE-A114-781FBBF715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29206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F2B23-6322-47E7-81DE-3F574A6FBE6B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2BC6-1A87-4DBE-A114-781FBBF715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810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F2B23-6322-47E7-81DE-3F574A6FBE6B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2BC6-1A87-4DBE-A114-781FBBF715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9178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F2B23-6322-47E7-81DE-3F574A6FBE6B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2BC6-1A87-4DBE-A114-781FBBF715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8157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F2B23-6322-47E7-81DE-3F574A6FBE6B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2BC6-1A87-4DBE-A114-781FBBF715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8535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F2B23-6322-47E7-81DE-3F574A6FBE6B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2BC6-1A87-4DBE-A114-781FBBF715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951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F2B23-6322-47E7-81DE-3F574A6FBE6B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2BC6-1A87-4DBE-A114-781FBBF715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5531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F2B23-6322-47E7-81DE-3F574A6FBE6B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2BC6-1A87-4DBE-A114-781FBBF715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6893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F2B23-6322-47E7-81DE-3F574A6FBE6B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2BC6-1A87-4DBE-A114-781FBBF715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2016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F2B23-6322-47E7-81DE-3F574A6FBE6B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2BC6-1A87-4DBE-A114-781FBBF715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3525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F2B23-6322-47E7-81DE-3F574A6FBE6B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42BC6-1A87-4DBE-A114-781FBBF715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23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396628"/>
          </a:xfrm>
        </p:spPr>
        <p:txBody>
          <a:bodyPr/>
          <a:lstStyle/>
          <a:p>
            <a:r>
              <a:rPr lang="hu-HU" b="1" dirty="0"/>
              <a:t>SÁMUEL</a:t>
            </a:r>
            <a:br>
              <a:rPr lang="hu-HU" b="1" dirty="0"/>
            </a:br>
            <a:r>
              <a:rPr lang="hu-HU" b="1" dirty="0"/>
              <a:t>SAUL</a:t>
            </a:r>
          </a:p>
        </p:txBody>
      </p:sp>
    </p:spTree>
    <p:extLst>
      <p:ext uri="{BB962C8B-B14F-4D97-AF65-F5344CB8AC3E}">
        <p14:creationId xmlns:p14="http://schemas.microsoft.com/office/powerpoint/2010/main" val="2696081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oszov_1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243" y="354495"/>
            <a:ext cx="9427266" cy="6284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9405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oszov_1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226" y="273801"/>
            <a:ext cx="9557625" cy="6392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9918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oszov_15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217" y="238349"/>
            <a:ext cx="9749341" cy="6520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7372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oszov_15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0432" y="225288"/>
            <a:ext cx="9740347" cy="6493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118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oszov_1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435" y="115956"/>
            <a:ext cx="9963979" cy="6642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06461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oszov_15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957" y="194035"/>
            <a:ext cx="9696710" cy="6485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9648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oszov_16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5948" y="158583"/>
            <a:ext cx="9828979" cy="6573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91201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oszov_16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965" y="239642"/>
            <a:ext cx="9738692" cy="6492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8347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oszov_16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461" y="221974"/>
            <a:ext cx="9765196" cy="6510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81466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oszov_16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471" y="247213"/>
            <a:ext cx="9676642" cy="6471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5197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szov_14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235" y="319156"/>
            <a:ext cx="9460396" cy="6306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15814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oszov_1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217" y="238349"/>
            <a:ext cx="9729526" cy="6507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5045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oszov_14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975" y="264939"/>
            <a:ext cx="9511430" cy="6361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1796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oszov_14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1" y="167446"/>
            <a:ext cx="9756280" cy="6524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9642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oszov_14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470" y="257313"/>
            <a:ext cx="9612795" cy="6408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9554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oszov_1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704" y="195468"/>
            <a:ext cx="9785075" cy="6523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6656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oszov_15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217" y="238349"/>
            <a:ext cx="9650265" cy="645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9795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oszov_1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722" y="256075"/>
            <a:ext cx="9603945" cy="6423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6914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oszov_15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713" y="230808"/>
            <a:ext cx="9692309" cy="6461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6750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</Words>
  <Application>Microsoft Office PowerPoint</Application>
  <PresentationFormat>Szélesvásznú</PresentationFormat>
  <Paragraphs>1</Paragraphs>
  <Slides>20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Office-téma</vt:lpstr>
      <vt:lpstr>SÁMUEL SAUL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SÁMUEL SAUL</dc:title>
  <dc:creator>Orbán Kálmán</dc:creator>
  <cp:lastModifiedBy>Orbán Kálmán</cp:lastModifiedBy>
  <cp:revision>19</cp:revision>
  <dcterms:created xsi:type="dcterms:W3CDTF">2017-04-08T06:56:44Z</dcterms:created>
  <dcterms:modified xsi:type="dcterms:W3CDTF">2017-04-08T07:04:06Z</dcterms:modified>
</cp:coreProperties>
</file>