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4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0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31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05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48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0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42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5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47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54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00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60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92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39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9DCF38-5566-44E6-8DA8-BE74D66B338C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999B-6C86-46DD-9712-C684B6D2B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0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TEREMTÉS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ÉS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BŰNESET</a:t>
            </a:r>
          </a:p>
        </p:txBody>
      </p:sp>
    </p:spTree>
    <p:extLst>
      <p:ext uri="{BB962C8B-B14F-4D97-AF65-F5344CB8AC3E}">
        <p14:creationId xmlns:p14="http://schemas.microsoft.com/office/powerpoint/2010/main" val="205704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szov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41" y="185530"/>
            <a:ext cx="9511274" cy="63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8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szov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15" y="357808"/>
            <a:ext cx="9303026" cy="62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7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ov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1" y="257313"/>
            <a:ext cx="93345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zov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310322"/>
            <a:ext cx="9374257" cy="62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6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zov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9" y="158583"/>
            <a:ext cx="9630828" cy="64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0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zov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31" y="225286"/>
            <a:ext cx="9481931" cy="6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1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zov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204304"/>
            <a:ext cx="9573038" cy="63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3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zov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56" y="331304"/>
            <a:ext cx="9402419" cy="62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4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zov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1" y="291527"/>
            <a:ext cx="9313156" cy="62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3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szov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345660"/>
            <a:ext cx="9102587" cy="60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zo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371061"/>
            <a:ext cx="9184105" cy="61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3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szov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30808"/>
            <a:ext cx="9612796" cy="64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5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zo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1" y="384313"/>
            <a:ext cx="9163878" cy="61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2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z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53" y="212035"/>
            <a:ext cx="9402417" cy="6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7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zov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45" y="278296"/>
            <a:ext cx="9342782" cy="62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szov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39" y="357809"/>
            <a:ext cx="9313122" cy="62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0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zov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95" y="185530"/>
            <a:ext cx="9621080" cy="64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3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ov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65" y="265042"/>
            <a:ext cx="9422297" cy="62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9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zov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31" y="225287"/>
            <a:ext cx="9422295" cy="62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01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</Words>
  <Application>Microsoft Office PowerPoint</Application>
  <PresentationFormat>Szélesvásznú</PresentationFormat>
  <Paragraphs>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</vt:lpstr>
      <vt:lpstr>TEREMTÉS  ÉS  BŰNESET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Orbán Kálmán</dc:creator>
  <cp:lastModifiedBy>Orbán Kálmán</cp:lastModifiedBy>
  <cp:revision>14</cp:revision>
  <dcterms:created xsi:type="dcterms:W3CDTF">2017-03-31T11:54:01Z</dcterms:created>
  <dcterms:modified xsi:type="dcterms:W3CDTF">2017-03-31T12:19:02Z</dcterms:modified>
</cp:coreProperties>
</file>